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464" y="-10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jstoll\Plocha\Diskusní aréna prezentace\obalka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0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jstoll\Plocha\Diskusní aréna prezentace\posledni str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90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jstoll\Plocha\Diskusní aréna prezentace\str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0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jstoll\Plocha\Diskusní aréna prezentace\str.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90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jstoll\Plocha\Diskusní aréna prezentace\str.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9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jstoll\Plocha\Diskusní aréna prezentace\str.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90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jstoll\Plocha\Diskusní aréna prezentace\str.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56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jstoll\Plocha\Diskusní aréna prezentace\str.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9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jstoll\Plocha\Diskusní aréna prezentace\str.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3999" cy="6859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jstoll\Plocha\Diskusní aréna prezentace\str.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9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Předvádění na obrazovce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cp:lastModifiedBy>jstoll</cp:lastModifiedBy>
  <cp:revision>1</cp:revision>
  <dcterms:modified xsi:type="dcterms:W3CDTF">2012-04-04T07:36:53Z</dcterms:modified>
</cp:coreProperties>
</file>